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p:restoredLeft sz="34599" autoAdjust="0"/>
    <p:restoredTop sz="86427" autoAdjust="0"/>
  </p:normalViewPr>
  <p:slideViewPr>
    <p:cSldViewPr>
      <p:cViewPr varScale="1">
        <p:scale>
          <a:sx n="83" d="100"/>
          <a:sy n="83" d="100"/>
        </p:scale>
        <p:origin x="124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1" Type="http://schemas.openxmlformats.org/officeDocument/2006/relationships/image" Target="../media/image42.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2/11/2025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71794" y="5187199"/>
            <a:ext cx="1313721" cy="1440289"/>
            <a:chOff x="7151029" y="4191000"/>
            <a:chExt cx="1688171"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51029" y="5812970"/>
              <a:ext cx="1676400"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299720" y="1860769"/>
            <a:ext cx="4572000" cy="4454555"/>
            <a:chOff x="299720" y="1860769"/>
            <a:chExt cx="4572000" cy="4454555"/>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agent</a:t>
            </a:r>
            <a:r>
              <a:rPr lang="en-US" dirty="0"/>
              <a:t> that uses a program counter to execute the plan and percepts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grpSp>
        <p:nvGrpSpPr>
          <p:cNvPr id="2" name="Group 1" descr="A figure showing the agent in a 3 by 8 meter room and the goal location.">
            <a:extLst>
              <a:ext uri="{FF2B5EF4-FFF2-40B4-BE49-F238E27FC236}">
                <a16:creationId xmlns:a16="http://schemas.microsoft.com/office/drawing/2014/main" id="{A143D85C-EF4E-CF41-253C-B9962653216E}"/>
              </a:ext>
            </a:extLst>
          </p:cNvPr>
          <p:cNvGrpSpPr/>
          <p:nvPr/>
        </p:nvGrpSpPr>
        <p:grpSpPr>
          <a:xfrm>
            <a:off x="762000" y="626348"/>
            <a:ext cx="3270559" cy="5317252"/>
            <a:chOff x="762000" y="626348"/>
            <a:chExt cx="3270559" cy="5317252"/>
          </a:xfrm>
        </p:grpSpPr>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gr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77761D6-DB9B-E0F2-7288-4ED047B0C132}"/>
              </a:ext>
              <a:ext uri="{C183D7F6-B498-43B3-948B-1728B52AA6E4}">
                <adec:decorative xmlns:adec="http://schemas.microsoft.com/office/drawing/2017/decorative" val="1"/>
              </a:ext>
            </a:extLst>
          </p:cNvPr>
          <p:cNvGrpSpPr/>
          <p:nvPr/>
        </p:nvGrpSpPr>
        <p:grpSpPr>
          <a:xfrm>
            <a:off x="6545179" y="1676400"/>
            <a:ext cx="2233863" cy="4572001"/>
            <a:chOff x="6545179" y="1676400"/>
            <a:chExt cx="2233863" cy="4572001"/>
          </a:xfrm>
        </p:grpSpPr>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grpSp>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2904023502"/>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dirty="0"/>
                  <a:t>Environment is deterministic and fully observable (the percept is the full state) but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3"/>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4"/>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676400"/>
            <a:ext cx="4495800" cy="3555524"/>
            <a:chOff x="4419600" y="1676400"/>
            <a:chExt cx="4495800" cy="3555524"/>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676400"/>
              <a:ext cx="533400" cy="9894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550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a:p>
            <a:r>
              <a:rPr lang="en-US" dirty="0"/>
              <a:t>This is DFS without a reached data structure.</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556372988"/>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3622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3573</TotalTime>
  <Words>2887</Words>
  <Application>Microsoft Office PowerPoint</Application>
  <PresentationFormat>On-screen Show (4:3)</PresentationFormat>
  <Paragraphs>388</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 </vt:lpstr>
      <vt:lpstr>Actions to Coerce the  World into States 2</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65</cp:revision>
  <dcterms:created xsi:type="dcterms:W3CDTF">2021-02-12T23:04:30Z</dcterms:created>
  <dcterms:modified xsi:type="dcterms:W3CDTF">2025-02-11T15:16:19Z</dcterms:modified>
</cp:coreProperties>
</file>